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8288000" cy="13716000"/>
  <p:notesSz cx="6858000" cy="9144000"/>
  <p:defaultTextStyle>
    <a:defPPr>
      <a:defRPr lang="en-US"/>
    </a:defPPr>
    <a:lvl1pPr marL="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6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0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396" y="-102"/>
      </p:cViewPr>
      <p:guideLst>
        <p:guide orient="horz" pos="4320"/>
        <p:guide pos="57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4260851"/>
            <a:ext cx="15544800" cy="2940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7772400"/>
            <a:ext cx="12801600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2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00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10BB-E570-420D-89B3-131F986CA04E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727A0-1352-476F-80D9-DBDBA22DA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10BB-E570-420D-89B3-131F986CA04E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727A0-1352-476F-80D9-DBDBA22DA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517600" y="1098550"/>
            <a:ext cx="8229600" cy="23406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098550"/>
            <a:ext cx="24384000" cy="23406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10BB-E570-420D-89B3-131F986CA04E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727A0-1352-476F-80D9-DBDBA22DA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10BB-E570-420D-89B3-131F986CA04E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727A0-1352-476F-80D9-DBDBA22DA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26" y="8813801"/>
            <a:ext cx="15544800" cy="2724150"/>
          </a:xfrm>
        </p:spPr>
        <p:txBody>
          <a:bodyPr anchor="t"/>
          <a:lstStyle>
            <a:lvl1pPr algn="l">
              <a:defRPr sz="8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4626" y="5813427"/>
            <a:ext cx="15544800" cy="3000374"/>
          </a:xfrm>
        </p:spPr>
        <p:txBody>
          <a:bodyPr anchor="b"/>
          <a:lstStyle>
            <a:lvl1pPr marL="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10BB-E570-420D-89B3-131F986CA04E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727A0-1352-476F-80D9-DBDBA22DA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6400801"/>
            <a:ext cx="16306800" cy="18103850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440400" y="6400801"/>
            <a:ext cx="16306800" cy="18103850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10BB-E570-420D-89B3-131F986CA04E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727A0-1352-476F-80D9-DBDBA22DA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49276"/>
            <a:ext cx="16459200" cy="2286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070226"/>
            <a:ext cx="8080376" cy="12795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4349750"/>
            <a:ext cx="8080376" cy="7902576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90051" y="3070226"/>
            <a:ext cx="8083550" cy="12795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90051" y="4349750"/>
            <a:ext cx="8083550" cy="7902576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10BB-E570-420D-89B3-131F986CA04E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727A0-1352-476F-80D9-DBDBA22DA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10BB-E570-420D-89B3-131F986CA04E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727A0-1352-476F-80D9-DBDBA22DA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10BB-E570-420D-89B3-131F986CA04E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727A0-1352-476F-80D9-DBDBA22DA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46100"/>
            <a:ext cx="6016626" cy="2324100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0100" y="546101"/>
            <a:ext cx="10223500" cy="11706226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1" y="2870201"/>
            <a:ext cx="6016626" cy="9382126"/>
          </a:xfrm>
        </p:spPr>
        <p:txBody>
          <a:bodyPr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10BB-E570-420D-89B3-131F986CA04E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727A0-1352-476F-80D9-DBDBA22DA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4576" y="9601200"/>
            <a:ext cx="10972800" cy="1133476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84576" y="1225550"/>
            <a:ext cx="10972800" cy="8229600"/>
          </a:xfr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84576" y="10734676"/>
            <a:ext cx="10972800" cy="1609724"/>
          </a:xfrm>
        </p:spPr>
        <p:txBody>
          <a:bodyPr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10BB-E570-420D-89B3-131F986CA04E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727A0-1352-476F-80D9-DBDBA22DA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49276"/>
            <a:ext cx="16459200" cy="2286000"/>
          </a:xfrm>
          <a:prstGeom prst="rect">
            <a:avLst/>
          </a:prstGeom>
        </p:spPr>
        <p:txBody>
          <a:bodyPr vert="horz" lIns="182880" tIns="91440" rIns="182880" bIns="9144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200401"/>
            <a:ext cx="16459200" cy="9051926"/>
          </a:xfrm>
          <a:prstGeom prst="rect">
            <a:avLst/>
          </a:prstGeom>
        </p:spPr>
        <p:txBody>
          <a:bodyPr vert="horz" lIns="182880" tIns="91440" rIns="182880" bIns="9144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12712701"/>
            <a:ext cx="4267200" cy="730250"/>
          </a:xfrm>
          <a:prstGeom prst="rect">
            <a:avLst/>
          </a:prstGeom>
        </p:spPr>
        <p:txBody>
          <a:bodyPr vert="horz" lIns="182880" tIns="91440" rIns="182880" bIns="9144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F10BB-E570-420D-89B3-131F986CA04E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48400" y="12712701"/>
            <a:ext cx="5791200" cy="730250"/>
          </a:xfrm>
          <a:prstGeom prst="rect">
            <a:avLst/>
          </a:prstGeom>
        </p:spPr>
        <p:txBody>
          <a:bodyPr vert="horz" lIns="182880" tIns="91440" rIns="182880" bIns="9144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106400" y="12712701"/>
            <a:ext cx="4267200" cy="730250"/>
          </a:xfrm>
          <a:prstGeom prst="rect">
            <a:avLst/>
          </a:prstGeom>
        </p:spPr>
        <p:txBody>
          <a:bodyPr vert="horz" lIns="182880" tIns="91440" rIns="182880" bIns="9144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727A0-1352-476F-80D9-DBDBA22DAAC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28800" rtl="0" eaLnBrk="1" latinLnBrk="0" hangingPunct="1"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1828800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indent="-571500" algn="l" defTabSz="1828800" rtl="0" eaLnBrk="1" latinLnBrk="0" hangingPunct="1">
        <a:spcBef>
          <a:spcPct val="20000"/>
        </a:spcBef>
        <a:buFont typeface="Arial" pitchFamily="34" charset="0"/>
        <a:buChar char="–"/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spcBef>
          <a:spcPct val="20000"/>
        </a:spcBef>
        <a:buFont typeface="Arial" pitchFamily="34" charset="0"/>
        <a:buChar char="»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19323" y="1752600"/>
            <a:ext cx="17889773" cy="10134600"/>
            <a:chOff x="219323" y="1752600"/>
            <a:chExt cx="17889773" cy="101346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/>
            <a:srcRect l="5413" t="12214" r="7464"/>
            <a:stretch>
              <a:fillRect/>
            </a:stretch>
          </p:blipFill>
          <p:spPr bwMode="auto">
            <a:xfrm>
              <a:off x="219323" y="1752600"/>
              <a:ext cx="17889773" cy="10134600"/>
            </a:xfrm>
            <a:prstGeom prst="rect">
              <a:avLst/>
            </a:prstGeom>
            <a:noFill/>
            <a:ln w="9525" cmpd="sng">
              <a:solidFill>
                <a:schemeClr val="tx1"/>
              </a:solidFill>
              <a:miter lim="800000"/>
              <a:headEnd/>
              <a:tailEnd/>
            </a:ln>
            <a:effectLst/>
          </p:spPr>
        </p:pic>
        <p:sp>
          <p:nvSpPr>
            <p:cNvPr id="9" name="Freeform 8"/>
            <p:cNvSpPr/>
            <p:nvPr/>
          </p:nvSpPr>
          <p:spPr>
            <a:xfrm>
              <a:off x="2931459" y="3980329"/>
              <a:ext cx="9654988" cy="3469342"/>
            </a:xfrm>
            <a:custGeom>
              <a:avLst/>
              <a:gdLst>
                <a:gd name="connsiteX0" fmla="*/ 0 w 9654988"/>
                <a:gd name="connsiteY0" fmla="*/ 3469342 h 3469342"/>
                <a:gd name="connsiteX1" fmla="*/ 6535270 w 9654988"/>
                <a:gd name="connsiteY1" fmla="*/ 2366683 h 3469342"/>
                <a:gd name="connsiteX2" fmla="*/ 9654988 w 9654988"/>
                <a:gd name="connsiteY2" fmla="*/ 0 h 34693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54988" h="3469342">
                  <a:moveTo>
                    <a:pt x="0" y="3469342"/>
                  </a:moveTo>
                  <a:cubicBezTo>
                    <a:pt x="2463052" y="3207124"/>
                    <a:pt x="4926105" y="2944907"/>
                    <a:pt x="6535270" y="2366683"/>
                  </a:cubicBezTo>
                  <a:cubicBezTo>
                    <a:pt x="8144435" y="1788459"/>
                    <a:pt x="9654988" y="0"/>
                    <a:pt x="9654988" y="0"/>
                  </a:cubicBezTo>
                </a:path>
              </a:pathLst>
            </a:custGeom>
            <a:ln w="793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</dc:creator>
  <cp:lastModifiedBy>Mark</cp:lastModifiedBy>
  <cp:revision>5</cp:revision>
  <dcterms:created xsi:type="dcterms:W3CDTF">2018-06-21T02:02:42Z</dcterms:created>
  <dcterms:modified xsi:type="dcterms:W3CDTF">2018-06-21T10:42:56Z</dcterms:modified>
</cp:coreProperties>
</file>